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343" r:id="rId2"/>
    <p:sldId id="274" r:id="rId3"/>
    <p:sldId id="280" r:id="rId4"/>
    <p:sldId id="286" r:id="rId5"/>
    <p:sldId id="310" r:id="rId6"/>
    <p:sldId id="341" r:id="rId7"/>
    <p:sldId id="335" r:id="rId8"/>
    <p:sldId id="339" r:id="rId9"/>
    <p:sldId id="324" r:id="rId10"/>
    <p:sldId id="334" r:id="rId11"/>
    <p:sldId id="333" r:id="rId12"/>
    <p:sldId id="340" r:id="rId13"/>
    <p:sldId id="332" r:id="rId14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25401C6-FCF9-4204-A840-F6B6244D1250}" type="datetimeFigureOut">
              <a:rPr lang="ru-RU" smtClean="0"/>
              <a:pPr/>
              <a:t>21.09.2017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4BD756-39C0-4F7C-8F21-FAEF64F455D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1704145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87E12-9BBE-49C1-8CB6-FE11F24F1557}" type="datetimeFigureOut">
              <a:rPr lang="ru-RU"/>
              <a:pPr>
                <a:defRPr/>
              </a:pPr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A54AAF9-9029-4A95-9F8A-37D61FFDDDE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C0ABB-2B04-4FBC-BAF7-455FD277681E}" type="datetimeFigureOut">
              <a:rPr lang="ru-RU"/>
              <a:pPr>
                <a:defRPr/>
              </a:pPr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441F13-BEB8-41A2-9AE2-8AD9B492284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7713F-9CAD-4D96-8D06-DBD7DF507851}" type="datetimeFigureOut">
              <a:rPr lang="ru-RU"/>
              <a:pPr>
                <a:defRPr/>
              </a:pPr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989F3F-560C-466A-8D43-6575B4797FC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23C13E-E263-4F49-8BDB-B65F18377337}" type="datetimeFigureOut">
              <a:rPr lang="ru-RU"/>
              <a:pPr>
                <a:defRPr/>
              </a:pPr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4A9B41-2778-4EC5-92DD-0A6C8AA844F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 userDrawn="1"/>
        </p:nvSpPr>
        <p:spPr>
          <a:xfrm>
            <a:off x="179388" y="188913"/>
            <a:ext cx="8785225" cy="6480175"/>
          </a:xfrm>
          <a:prstGeom prst="rect">
            <a:avLst/>
          </a:prstGeom>
          <a:solidFill>
            <a:schemeClr val="bg1">
              <a:alpha val="78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5B2E1A-62E6-4E04-88E6-F3D15B1DE55F}" type="datetimeFigureOut">
              <a:rPr lang="ru-RU"/>
              <a:pPr>
                <a:defRPr/>
              </a:pPr>
              <a:t>21.09.2017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86A6C0-CF65-4590-A50F-E77A2402332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834EE7-BD2C-49EA-989E-A3174D52325C}" type="datetimeFigureOut">
              <a:rPr lang="ru-RU"/>
              <a:pPr>
                <a:defRPr/>
              </a:pPr>
              <a:t>21.09.2017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268F5-AA81-4EC9-94B3-88F61D995B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6460788-CDC8-41C4-B063-992C70BE195F}" type="datetimeFigureOut">
              <a:rPr lang="ru-RU"/>
              <a:pPr>
                <a:defRPr/>
              </a:pPr>
              <a:t>21.09.2017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3C553-7204-489A-B8F9-A0A898037B7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7CCC27-EDC0-4A41-8767-4741D88B77B6}" type="datetimeFigureOut">
              <a:rPr lang="ru-RU"/>
              <a:pPr>
                <a:defRPr/>
              </a:pPr>
              <a:t>21.09.2017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BF28E5-274F-415F-B559-3124D26229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B692B5-6A5A-4090-8438-E81D0F852CFF}" type="datetimeFigureOut">
              <a:rPr lang="ru-RU"/>
              <a:pPr>
                <a:defRPr/>
              </a:pPr>
              <a:t>21.09.2017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C46B31-561A-4669-BC67-F3C630EDAF0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DE7C2-44EA-458F-8836-CB33373E3AFF}" type="datetimeFigureOut">
              <a:rPr lang="ru-RU"/>
              <a:pPr>
                <a:defRPr/>
              </a:pPr>
              <a:t>21.09.2017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1439D2-292C-4EEA-9163-0AE0813150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E41995-23DD-4BB3-B273-C0CA648D0FAB}" type="datetimeFigureOut">
              <a:rPr lang="ru-RU"/>
              <a:pPr>
                <a:defRPr/>
              </a:pPr>
              <a:t>21.09.2017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F078ED-E681-43B7-9EE1-7314BB9F089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15C83B9C-DE99-45D3-BFAB-4774F4B98002}" type="datetimeFigureOut">
              <a:rPr lang="ru-RU"/>
              <a:pPr>
                <a:defRPr/>
              </a:pPr>
              <a:t>21.09.2017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4E055AFB-F86E-4ACD-A69C-13A0C5476C9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  <p:sp>
        <p:nvSpPr>
          <p:cNvPr id="13313" name="Rectangle 1"/>
          <p:cNvSpPr>
            <a:spLocks noChangeArrowheads="1"/>
          </p:cNvSpPr>
          <p:nvPr userDrawn="1"/>
        </p:nvSpPr>
        <p:spPr bwMode="auto">
          <a:xfrm>
            <a:off x="0" y="6642100"/>
            <a:ext cx="1246188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itchFamily="34" charset="0"/>
                <a:ea typeface="Calibri" pitchFamily="34" charset="0"/>
                <a:cs typeface="Times New Roman" pitchFamily="18" charset="0"/>
              </a:rPr>
              <a:t>FokinaLida.75@mail.ru</a:t>
            </a:r>
            <a:endParaRPr lang="en-US" sz="800" dirty="0">
              <a:solidFill>
                <a:schemeClr val="tx1">
                  <a:lumMod val="65000"/>
                  <a:lumOff val="3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 userDrawn="1"/>
        </p:nvSpPr>
        <p:spPr>
          <a:xfrm>
            <a:off x="179512" y="188640"/>
            <a:ext cx="8784976" cy="6480720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71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620689"/>
            <a:ext cx="7772400" cy="2979762"/>
          </a:xfrm>
        </p:spPr>
        <p:txBody>
          <a:bodyPr/>
          <a:lstStyle/>
          <a:p>
            <a:r>
              <a:rPr lang="ru-RU" sz="5400" b="1" i="1" dirty="0" smtClean="0"/>
              <a:t>«Я - УЧИТЕЛЬ  </a:t>
            </a:r>
            <a:r>
              <a:rPr lang="ru-RU" sz="5400" b="1" i="1" dirty="0" smtClean="0"/>
              <a:t>ЗДОРОВЬЯ»</a:t>
            </a:r>
            <a:endParaRPr lang="ru-RU" sz="5400" b="1" i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28934"/>
            <a:ext cx="6400800" cy="2709866"/>
          </a:xfrm>
        </p:spPr>
        <p:txBody>
          <a:bodyPr/>
          <a:lstStyle/>
          <a:p>
            <a:r>
              <a:rPr lang="ru-RU" b="1" i="1" dirty="0" smtClean="0">
                <a:solidFill>
                  <a:schemeClr val="tx1"/>
                </a:solidFill>
              </a:rPr>
              <a:t>МАУДО детский сад №1 </a:t>
            </a:r>
          </a:p>
          <a:p>
            <a:r>
              <a:rPr lang="ru-RU" b="1" i="1" dirty="0" smtClean="0">
                <a:solidFill>
                  <a:schemeClr val="tx1"/>
                </a:solidFill>
              </a:rPr>
              <a:t>г. Ивделя</a:t>
            </a:r>
          </a:p>
          <a:p>
            <a:r>
              <a:rPr lang="ru-RU" b="1" i="1" dirty="0" smtClean="0">
                <a:solidFill>
                  <a:schemeClr val="tx1"/>
                </a:solidFill>
              </a:rPr>
              <a:t>Инструктор по физической культуре Н.И. </a:t>
            </a:r>
            <a:r>
              <a:rPr lang="ru-RU" b="1" i="1" dirty="0" err="1" smtClean="0">
                <a:solidFill>
                  <a:schemeClr val="tx1"/>
                </a:solidFill>
              </a:rPr>
              <a:t>Бориславская</a:t>
            </a:r>
            <a:endParaRPr lang="ru-RU" b="1" i="1" dirty="0" smtClean="0">
              <a:solidFill>
                <a:schemeClr val="tx1"/>
              </a:solidFill>
            </a:endParaRPr>
          </a:p>
          <a:p>
            <a:r>
              <a:rPr lang="ru-RU" b="1" i="1" dirty="0" smtClean="0">
                <a:solidFill>
                  <a:schemeClr val="tx1"/>
                </a:solidFill>
              </a:rPr>
              <a:t>2017г.</a:t>
            </a:r>
          </a:p>
          <a:p>
            <a:endParaRPr lang="ru-RU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92954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1" name="Рисунок 3" descr="D:\Documents\Бориславская\ФОТКИ\Н.И. зов джунглей\фок\DSC0038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943" y="404664"/>
            <a:ext cx="2728913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2" name="Рисунок 4" descr="D:\Documents\Бориславская\ФОТКИ\фев 08 2009 (D)\P21401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404664"/>
            <a:ext cx="26670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3" name="Рисунок 5" descr="F:\ГТО И ОЛИМПИАДА 2015\IMG_339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499" y="404664"/>
            <a:ext cx="2589213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5" name="Рисунок 7" descr="F:\Наталья Ивановна\IMG_47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780928"/>
            <a:ext cx="2743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6" name="Рисунок 8" descr="F:\Наталья Ивановна\IMG_760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1540" y="2780928"/>
            <a:ext cx="2817813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93592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Рисунок 1" descr="C:\Users\Администратор\Desktop\лето наташа\137___09\IMG_339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457200"/>
            <a:ext cx="3886200" cy="306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5" name="Рисунок 3" descr="C:\Users\Администратор\Desktop\лето наташа\137___09\IMG_34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315"/>
          <a:stretch>
            <a:fillRect/>
          </a:stretch>
        </p:blipFill>
        <p:spPr bwMode="auto">
          <a:xfrm>
            <a:off x="381000" y="3733800"/>
            <a:ext cx="36576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4" descr="C:\Users\Администратор\Desktop\учебный год 2014-2015\аттестация 14 год\аттестация Бориславская\ФОТО К АТТЕСТАЦИИ\8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1975" y="457200"/>
            <a:ext cx="4391025" cy="305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Рисунок 4" descr="D:\Documents\Бориславская\ФОТО К АТТЕСТАЦИИ\DSC0732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733800"/>
            <a:ext cx="4241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7690197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5" name="Рисунок 2" descr="C:\Users\Администратор\Desktop\ДЛЯ РАБОТЫ\закаливание\IMG_353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553"/>
          <a:stretch>
            <a:fillRect/>
          </a:stretch>
        </p:blipFill>
        <p:spPr bwMode="auto">
          <a:xfrm>
            <a:off x="533400" y="620688"/>
            <a:ext cx="22098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Рисунок 3" descr="C:\Users\Администратор\Desktop\ДЛЯ РАБОТЫ\закаливание\IMG_353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553"/>
          <a:stretch>
            <a:fillRect/>
          </a:stretch>
        </p:blipFill>
        <p:spPr bwMode="auto">
          <a:xfrm>
            <a:off x="3229356" y="620688"/>
            <a:ext cx="2438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7" name="Рисунок 4" descr="C:\Users\Администратор\Desktop\ДЛЯ РАБОТЫ\закаливание\IMG_352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553"/>
          <a:stretch>
            <a:fillRect/>
          </a:stretch>
        </p:blipFill>
        <p:spPr bwMode="auto">
          <a:xfrm>
            <a:off x="6172200" y="620688"/>
            <a:ext cx="2438400" cy="213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8" name="Рисунок 5" descr="C:\Users\Администратор\Desktop\ДЛЯ РАБОТЫ\закаливание\IMG_35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553"/>
          <a:stretch>
            <a:fillRect/>
          </a:stretch>
        </p:blipFill>
        <p:spPr bwMode="auto">
          <a:xfrm>
            <a:off x="611560" y="4572000"/>
            <a:ext cx="2209800" cy="2063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9" name="Рисунок 6" descr="C:\Users\Администратор\Desktop\ДЛЯ РАБОТЫ\закаливание\IMG_351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b="12553"/>
          <a:stretch>
            <a:fillRect/>
          </a:stretch>
        </p:blipFill>
        <p:spPr bwMode="auto">
          <a:xfrm>
            <a:off x="3229356" y="2852935"/>
            <a:ext cx="2480708" cy="21672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40" name="Рисунок 7" descr="C:\Users\Администратор\Desktop\ДЛЯ РАБОТЫ\закаливание\IMG_352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6580"/>
          <a:stretch>
            <a:fillRect/>
          </a:stretch>
        </p:blipFill>
        <p:spPr bwMode="auto">
          <a:xfrm>
            <a:off x="6172200" y="4475510"/>
            <a:ext cx="2560284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599068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Рисунок 1" descr="D:\Documents\фото\ВМЕСТЕ С АЙБОЛИТОМ\IMG_359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3400"/>
            <a:ext cx="26670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7" name="Рисунок 2" descr="D:\Documents\фото\ВМЕСТЕ С АЙБОЛИТОМ\IMG_360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533400"/>
            <a:ext cx="2895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Рисунок 3" descr="D:\Documents\фото\ВМЕСТЕ С АЙБОЛИТОМ\IMG_36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581400"/>
            <a:ext cx="2590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Рисунок 4" descr="D:\Documents\фото\ВМЕСТЕ С АЙБОЛИТОМ\IMG_3617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33400"/>
            <a:ext cx="28956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Рисунок 5" descr="D:\Documents\фото\ВМЕСТЕ С АЙБОЛИТОМ\IMG_363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581400"/>
            <a:ext cx="28956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Рисунок 6" descr="D:\Documents\фото\ВМЕСТЕ С АЙБОЛИТОМ\IMG_363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3581400"/>
            <a:ext cx="2819400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542324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285728"/>
            <a:ext cx="8543956" cy="78581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- </a:t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2700" b="1" i="1" dirty="0" smtClean="0">
                <a:latin typeface="Georgia" pitchFamily="18" charset="0"/>
              </a:rPr>
              <a:t>Здоровое развитие детей –</a:t>
            </a:r>
            <a:br>
              <a:rPr lang="ru-RU" sz="2700" b="1" i="1" dirty="0" smtClean="0">
                <a:latin typeface="Georgia" pitchFamily="18" charset="0"/>
              </a:rPr>
            </a:br>
            <a:r>
              <a:rPr lang="ru-RU" sz="2700" b="1" i="1" dirty="0" smtClean="0">
                <a:latin typeface="Georgia" pitchFamily="18" charset="0"/>
              </a:rPr>
              <a:t> основа  всей  профессии  моей.</a:t>
            </a:r>
            <a:r>
              <a:rPr lang="ru-RU" sz="2700" b="1" dirty="0" smtClean="0">
                <a:latin typeface="Georgia" pitchFamily="18" charset="0"/>
              </a:rPr>
              <a:t/>
            </a:r>
            <a:br>
              <a:rPr lang="ru-RU" sz="2700" b="1" dirty="0" smtClean="0">
                <a:latin typeface="Georgia" pitchFamily="18" charset="0"/>
              </a:rPr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4700" i="1" dirty="0" smtClean="0">
                <a:solidFill>
                  <a:schemeClr val="tx1"/>
                </a:solidFill>
                <a:latin typeface="Georgia" pitchFamily="18" charset="0"/>
              </a:rPr>
              <a:t> 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7" name="Содержимое 4" descr="S6301125"/>
          <p:cNvPicPr>
            <a:picLocks noGrp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000108"/>
            <a:ext cx="3926810" cy="2786082"/>
          </a:xfrm>
          <a:prstGeom prst="rect">
            <a:avLst/>
          </a:prstGeom>
          <a:noFill/>
        </p:spPr>
      </p:pic>
      <p:pic>
        <p:nvPicPr>
          <p:cNvPr id="8" name="Содержимое 7" descr="DSC04076"/>
          <p:cNvPicPr>
            <a:picLocks noGrp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6314" y="1000108"/>
            <a:ext cx="3929089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Содержимое 8" descr="DSC04051"/>
          <p:cNvPicPr>
            <a:picLocks/>
          </p:cNvPicPr>
          <p:nvPr/>
        </p:nvPicPr>
        <p:blipFill>
          <a:blip r:embed="rId4" cstate="print"/>
          <a:srcRect t="35004" r="6089" b="3992"/>
          <a:stretch>
            <a:fillRect/>
          </a:stretch>
        </p:blipFill>
        <p:spPr bwMode="auto">
          <a:xfrm>
            <a:off x="214282" y="3857628"/>
            <a:ext cx="3929090" cy="27081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Users\Администратор\Desktop\готовый ВКР\фОТО К ПРЕЗЕНТАЦИИ\DSC04102.JPG"/>
          <p:cNvPicPr>
            <a:picLocks noChangeAspect="1" noChangeArrowheads="1"/>
          </p:cNvPicPr>
          <p:nvPr/>
        </p:nvPicPr>
        <p:blipFill>
          <a:blip r:embed="rId5" cstate="print"/>
          <a:srcRect l="10320" t="20074"/>
          <a:stretch>
            <a:fillRect/>
          </a:stretch>
        </p:blipFill>
        <p:spPr bwMode="auto">
          <a:xfrm>
            <a:off x="4786314" y="3857628"/>
            <a:ext cx="3932143" cy="272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70" decel="100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" dur="770" decel="100000"/>
                                        <p:tgtEl>
                                          <p:spTgt spid="7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9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10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11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12" dur="77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13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77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770" decel="100000"/>
                                        <p:tgtEl>
                                          <p:spTgt spid="8"/>
                                        </p:tgtEl>
                                      </p:cBhvr>
                                      <p:from x="10000" y="10000"/>
                                      <p:to x="200000" y="450000"/>
                                    </p:animScale>
                                    <p:animScale>
                                      <p:cBhvr>
                                        <p:cTn id="20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00000" y="450000"/>
                                      <p:to x="100000" y="100000"/>
                                    </p:animScale>
                                    <p:set>
                                      <p:cBhvr>
                                        <p:cTn id="21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o>
                                        <p:strVal val="(0.5)"/>
                                      </p:to>
                                    </p:set>
                                    <p:anim from="(0.5)" to="(#ppt_x)" calcmode="lin" valueType="num">
                                      <p:cBhvr>
                                        <p:cTn id="22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set>
                                      <p:cBhvr>
                                        <p:cTn id="23" dur="77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o>
                                        <p:strVal val="(#ppt_y+0.4)"/>
                                      </p:to>
                                    </p:set>
                                    <p:anim from="(#ppt_y+0.4)" to="(#ppt_y)" calcmode="lin" valueType="num">
                                      <p:cBhvr>
                                        <p:cTn id="24" dur="1230" accel="100000" fill="hold">
                                          <p:stCondLst>
                                            <p:cond delay="77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edge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11156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solidFill>
                  <a:schemeClr val="tx1"/>
                </a:solidFill>
              </a:rPr>
              <a:t>Тренируясь мы растем и сильнее с каждым днем!</a:t>
            </a:r>
            <a:endParaRPr lang="ru-RU" sz="2400" b="1" i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C:\Users\Администратор\Desktop\воспитатель года\фото\DSC0509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2794"/>
          <a:stretch>
            <a:fillRect/>
          </a:stretch>
        </p:blipFill>
        <p:spPr bwMode="auto">
          <a:xfrm>
            <a:off x="285720" y="714356"/>
            <a:ext cx="4143404" cy="2786082"/>
          </a:xfrm>
          <a:prstGeom prst="rect">
            <a:avLst/>
          </a:prstGeom>
          <a:noFill/>
        </p:spPr>
      </p:pic>
      <p:pic>
        <p:nvPicPr>
          <p:cNvPr id="4" name="Picture 4" descr="DSC02890"/>
          <p:cNvPicPr>
            <a:picLocks noChangeAspect="1" noChangeArrowheads="1"/>
          </p:cNvPicPr>
          <p:nvPr/>
        </p:nvPicPr>
        <p:blipFill>
          <a:blip r:embed="rId3" cstate="print"/>
          <a:srcRect t="22794"/>
          <a:stretch>
            <a:fillRect/>
          </a:stretch>
        </p:blipFill>
        <p:spPr bwMode="auto">
          <a:xfrm>
            <a:off x="4714876" y="714357"/>
            <a:ext cx="4213702" cy="27860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3" descr="C:\Users\Администратор\Desktop\воспитатель года\фото\Наталья Ивановна\DSC01207.JPG"/>
          <p:cNvPicPr>
            <a:picLocks noChangeAspect="1" noChangeArrowheads="1"/>
          </p:cNvPicPr>
          <p:nvPr/>
        </p:nvPicPr>
        <p:blipFill>
          <a:blip r:embed="rId4" cstate="print"/>
          <a:srcRect l="21818" t="13333" b="9028"/>
          <a:stretch>
            <a:fillRect/>
          </a:stretch>
        </p:blipFill>
        <p:spPr bwMode="auto">
          <a:xfrm>
            <a:off x="285720" y="3571876"/>
            <a:ext cx="4143404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Users\Администратор\Desktop\воспитатель года\фото\DSC05155.JPG"/>
          <p:cNvPicPr>
            <a:picLocks noChangeAspect="1" noChangeArrowheads="1"/>
          </p:cNvPicPr>
          <p:nvPr/>
        </p:nvPicPr>
        <p:blipFill>
          <a:blip r:embed="rId5" cstate="print"/>
          <a:srcRect t="25497" r="5085" b="6082"/>
          <a:stretch>
            <a:fillRect/>
          </a:stretch>
        </p:blipFill>
        <p:spPr bwMode="auto">
          <a:xfrm>
            <a:off x="4714876" y="3571876"/>
            <a:ext cx="4214842" cy="30718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xit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amond(in)">
                                      <p:cBhvr>
                                        <p:cTn id="16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D:\Documents\фото\От Вересовой\Новая папка\DSCN0783.JPG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 t="17149"/>
          <a:stretch>
            <a:fillRect/>
          </a:stretch>
        </p:blipFill>
        <p:spPr bwMode="auto">
          <a:xfrm>
            <a:off x="357158" y="285728"/>
            <a:ext cx="4214842" cy="2761002"/>
          </a:xfrm>
          <a:prstGeom prst="rect">
            <a:avLst/>
          </a:prstGeom>
          <a:noFill/>
        </p:spPr>
      </p:pic>
      <p:pic>
        <p:nvPicPr>
          <p:cNvPr id="4" name="Picture 4" descr="DSC02887"/>
          <p:cNvPicPr>
            <a:picLocks noChangeAspect="1" noChangeArrowheads="1"/>
          </p:cNvPicPr>
          <p:nvPr/>
        </p:nvPicPr>
        <p:blipFill>
          <a:blip r:embed="rId3" cstate="print"/>
          <a:srcRect l="16496" t="20987"/>
          <a:stretch>
            <a:fillRect/>
          </a:stretch>
        </p:blipFill>
        <p:spPr bwMode="auto">
          <a:xfrm>
            <a:off x="285720" y="3286124"/>
            <a:ext cx="4357718" cy="333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 descr="DSC02888"/>
          <p:cNvPicPr>
            <a:picLocks noChangeAspect="1" noChangeArrowheads="1"/>
          </p:cNvPicPr>
          <p:nvPr/>
        </p:nvPicPr>
        <p:blipFill>
          <a:blip r:embed="rId4" cstate="print"/>
          <a:srcRect l="19284" t="25731"/>
          <a:stretch>
            <a:fillRect/>
          </a:stretch>
        </p:blipFill>
        <p:spPr bwMode="auto">
          <a:xfrm>
            <a:off x="4786314" y="3286124"/>
            <a:ext cx="4143404" cy="3332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User\Desktop\Документы\Все фото\ЛЫЖИ 2015 Старшая группа\WP_20150118_035.jpg"/>
          <p:cNvPicPr>
            <a:picLocks noChangeAspect="1" noChangeArrowheads="1"/>
          </p:cNvPicPr>
          <p:nvPr/>
        </p:nvPicPr>
        <p:blipFill>
          <a:blip r:embed="rId5" cstate="print"/>
          <a:srcRect l="10742" t="12500" r="25976"/>
          <a:stretch>
            <a:fillRect/>
          </a:stretch>
        </p:blipFill>
        <p:spPr bwMode="auto">
          <a:xfrm>
            <a:off x="4643438" y="285728"/>
            <a:ext cx="4286280" cy="27860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1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42852"/>
            <a:ext cx="8229600" cy="1000132"/>
          </a:xfrm>
        </p:spPr>
        <p:txBody>
          <a:bodyPr>
            <a:noAutofit/>
          </a:bodyPr>
          <a:lstStyle/>
          <a:p>
            <a:pPr algn="ctr"/>
            <a:r>
              <a:rPr lang="ru-RU" sz="1800" b="1" i="1" dirty="0" smtClean="0">
                <a:solidFill>
                  <a:schemeClr val="tx1"/>
                </a:solidFill>
              </a:rPr>
              <a:t>Папа, мама, я - спортивная семья!</a:t>
            </a:r>
            <a:br>
              <a:rPr lang="ru-RU" sz="1800" b="1" i="1" dirty="0" smtClean="0">
                <a:solidFill>
                  <a:schemeClr val="tx1"/>
                </a:solidFill>
              </a:rPr>
            </a:br>
            <a:r>
              <a:rPr lang="ru-RU" sz="1800" b="1" i="1" dirty="0" smtClean="0">
                <a:solidFill>
                  <a:schemeClr val="tx1"/>
                </a:solidFill>
              </a:rPr>
              <a:t>Значит, дружная семья! Здоровая семья!</a:t>
            </a:r>
            <a:br>
              <a:rPr lang="ru-RU" sz="1800" b="1" i="1" dirty="0" smtClean="0">
                <a:solidFill>
                  <a:schemeClr val="tx1"/>
                </a:solidFill>
              </a:rPr>
            </a:br>
            <a:r>
              <a:rPr lang="ru-RU" sz="1800" b="1" i="1" dirty="0" smtClean="0">
                <a:solidFill>
                  <a:schemeClr val="tx1"/>
                </a:solidFill>
              </a:rPr>
              <a:t>Без движения - ни дня! Папа, мама, я!»</a:t>
            </a:r>
            <a:endParaRPr lang="ru-RU" sz="1800" b="1" i="1" dirty="0">
              <a:solidFill>
                <a:schemeClr val="tx1"/>
              </a:solidFill>
            </a:endParaRPr>
          </a:p>
        </p:txBody>
      </p:sp>
      <p:pic>
        <p:nvPicPr>
          <p:cNvPr id="3075" name="Picture 3" descr="C:\Users\Администратор\Desktop\воспитатель года\фото\Наталья Ивановна\IMG_751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b="27480"/>
          <a:stretch>
            <a:fillRect/>
          </a:stretch>
        </p:blipFill>
        <p:spPr bwMode="auto">
          <a:xfrm>
            <a:off x="4572000" y="3929066"/>
            <a:ext cx="4229101" cy="2714644"/>
          </a:xfrm>
          <a:prstGeom prst="rect">
            <a:avLst/>
          </a:prstGeom>
          <a:noFill/>
        </p:spPr>
      </p:pic>
      <p:pic>
        <p:nvPicPr>
          <p:cNvPr id="5" name="Picture 3" descr="C:\Users\Администратор\Desktop\воспитатель года\фото\DSC02720.JPG"/>
          <p:cNvPicPr>
            <a:picLocks noChangeAspect="1" noChangeArrowheads="1"/>
          </p:cNvPicPr>
          <p:nvPr/>
        </p:nvPicPr>
        <p:blipFill>
          <a:blip r:embed="rId3" cstate="print"/>
          <a:srcRect t="9677" r="5326" b="8065"/>
          <a:stretch>
            <a:fillRect/>
          </a:stretch>
        </p:blipFill>
        <p:spPr bwMode="auto">
          <a:xfrm>
            <a:off x="285720" y="3929066"/>
            <a:ext cx="4143404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2" descr="C:\Users\836D~1\AppData\Local\Temp\HamsterArc{6f9f26bc-c157-4ef2-87b4-272bb1fa04b1}\_DSC736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 cstate="print"/>
          <a:srcRect t="26282" b="19902"/>
          <a:stretch>
            <a:fillRect/>
          </a:stretch>
        </p:blipFill>
        <p:spPr bwMode="auto">
          <a:xfrm>
            <a:off x="285720" y="1000108"/>
            <a:ext cx="8572560" cy="28575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0" presetClass="exit" presetSubtype="0" accel="10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+.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5" name="Рисунок 2" descr="F:\ГТО И ОЛИМПИАДА 2015\IMG_33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2000"/>
          <a:stretch>
            <a:fillRect/>
          </a:stretch>
        </p:blipFill>
        <p:spPr bwMode="auto">
          <a:xfrm>
            <a:off x="214282" y="357166"/>
            <a:ext cx="4181476" cy="30718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Рисунок 3" descr="F:\ГТО И ОЛИМПИАДА 2015\IMG_342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5686" b="13726"/>
          <a:stretch>
            <a:fillRect/>
          </a:stretch>
        </p:blipFill>
        <p:spPr bwMode="auto">
          <a:xfrm>
            <a:off x="4572000" y="357166"/>
            <a:ext cx="4357718" cy="31432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C:\Users\Администратор\Desktop\2016-2017 учебный год\Соревнования\фото\ДЕТСКИЙ САД\IMG_61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7895" b="10124"/>
          <a:stretch>
            <a:fillRect/>
          </a:stretch>
        </p:blipFill>
        <p:spPr bwMode="auto">
          <a:xfrm>
            <a:off x="214282" y="3571876"/>
            <a:ext cx="4214842" cy="30003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Администратор\Desktop\2016-2017 учебный год\Соревнования\фото\папа мама 17\image (29)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8794"/>
          <a:stretch>
            <a:fillRect/>
          </a:stretch>
        </p:blipFill>
        <p:spPr bwMode="auto">
          <a:xfrm>
            <a:off x="4572000" y="3571876"/>
            <a:ext cx="4357718" cy="30003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823035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Рисунок 2" descr="D:\Documents\Бориславская\ЗАЙМИСЬ СПОРТОМ\НА КОНКУРС ФОТО\DSCF435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457200"/>
            <a:ext cx="3733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9" name="Рисунок 3" descr="D:\Documents\Бориславская\ЗАЙМИСЬ СПОРТОМ\НА КОНКУРС ФОТО\DSC_912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457200"/>
            <a:ext cx="3706813" cy="278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Рисунок 4" descr="D:\Documents\Бориславская\ЗАЙМИСЬ СПОРТОМ\DSC_91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505200"/>
            <a:ext cx="3657600" cy="270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1" name="Рисунок 5" descr="D:\Documents\Бориславская\ЗАЙМИСЬ СПОРТОМ\DSCF44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3505200"/>
            <a:ext cx="37338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4180076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C:\Users\Администратор\Desktop\2017-2018 учебный год\Фото\1.jpe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097" t="29223" r="17168" b="3209"/>
          <a:stretch/>
        </p:blipFill>
        <p:spPr bwMode="auto">
          <a:xfrm>
            <a:off x="394226" y="332654"/>
            <a:ext cx="2881630" cy="29254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4" name="Рисунок 3" descr="C:\Users\Администратор\Desktop\2017-2018 учебный год\Фото\3.jpe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-696" t="2055" r="803" b="47763"/>
          <a:stretch/>
        </p:blipFill>
        <p:spPr bwMode="auto">
          <a:xfrm>
            <a:off x="3275856" y="332655"/>
            <a:ext cx="2952328" cy="292544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" name="Рисунок 4" descr="C:\Users\Администратор\Desktop\2017-2018 учебный год\Фото\4.jpe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207" t="3037" r="1709" b="48365"/>
          <a:stretch/>
        </p:blipFill>
        <p:spPr bwMode="auto">
          <a:xfrm>
            <a:off x="6300192" y="332655"/>
            <a:ext cx="2520280" cy="292544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286000" y="2828836"/>
            <a:ext cx="4572000" cy="236988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endParaRPr lang="ru-RU" i="1" dirty="0" smtClean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endParaRPr lang="ru-RU" i="1" dirty="0">
              <a:solidFill>
                <a:schemeClr val="tx2">
                  <a:lumMod val="75000"/>
                </a:schemeClr>
              </a:solidFill>
            </a:endParaRPr>
          </a:p>
          <a:p>
            <a:pPr algn="ctr"/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Здоровый </a:t>
            </a: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</a:rPr>
              <a:t>образ жизни!</a:t>
            </a:r>
            <a:br>
              <a:rPr lang="ru-RU" sz="2800" b="1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</a:rPr>
              <a:t>Полезен он для всех.</a:t>
            </a:r>
            <a:br>
              <a:rPr lang="ru-RU" sz="2800" b="1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</a:rPr>
              <a:t>Здоровый образ жизни!</a:t>
            </a:r>
            <a:br>
              <a:rPr lang="ru-RU" sz="2800" b="1" i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ru-RU" sz="2800" b="1" i="1" dirty="0">
                <a:solidFill>
                  <a:schemeClr val="tx2">
                    <a:lumMod val="75000"/>
                  </a:schemeClr>
                </a:solidFill>
              </a:rPr>
              <a:t>Удача и </a:t>
            </a:r>
            <a:r>
              <a:rPr lang="ru-RU" sz="2800" b="1" i="1" dirty="0" smtClean="0">
                <a:solidFill>
                  <a:schemeClr val="tx2">
                    <a:lumMod val="75000"/>
                  </a:schemeClr>
                </a:solidFill>
              </a:rPr>
              <a:t>успех!</a:t>
            </a:r>
            <a:endParaRPr lang="ru-RU" sz="28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26169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2" descr="C:\Users\Администратор\Desktop\воспитатель года\фото\Наталья Ивановна\DSCN2259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357166"/>
            <a:ext cx="4000528" cy="2714644"/>
          </a:xfrm>
          <a:prstGeom prst="rect">
            <a:avLst/>
          </a:prstGeom>
          <a:noFill/>
        </p:spPr>
      </p:pic>
      <p:pic>
        <p:nvPicPr>
          <p:cNvPr id="46083" name="Picture 3" descr="C:\Users\Администратор\Desktop\воспитатель года\фото\DSCF430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357166"/>
            <a:ext cx="3786214" cy="2732504"/>
          </a:xfrm>
          <a:prstGeom prst="rect">
            <a:avLst/>
          </a:prstGeom>
          <a:noFill/>
        </p:spPr>
      </p:pic>
      <p:pic>
        <p:nvPicPr>
          <p:cNvPr id="7" name="Picture 3" descr="C:\Users\Администратор\Desktop\воспитатель года\фото\Наталья Ивановна\DSC0293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28596" y="3357562"/>
            <a:ext cx="4038600" cy="3028950"/>
          </a:xfrm>
          <a:prstGeom prst="rect">
            <a:avLst/>
          </a:prstGeom>
          <a:noFill/>
        </p:spPr>
      </p:pic>
      <p:pic>
        <p:nvPicPr>
          <p:cNvPr id="5" name="Picture 2" descr="C:\Users\Администратор\Desktop\2016-2017 учебный год\детский сад\ФОТО\ПОХОД16\IMG_576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0334" b="17326"/>
          <a:stretch>
            <a:fillRect/>
          </a:stretch>
        </p:blipFill>
        <p:spPr bwMode="auto">
          <a:xfrm>
            <a:off x="4714876" y="3357562"/>
            <a:ext cx="3714776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6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2000"/>
                                        <p:tgtEl>
                                          <p:spTgt spid="46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</TotalTime>
  <Words>45</Words>
  <Application>Microsoft Office PowerPoint</Application>
  <PresentationFormat>Экран (4:3)</PresentationFormat>
  <Paragraphs>11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«Я - УЧИТЕЛЬ  ЗДОРОВЬЯ»</vt:lpstr>
      <vt:lpstr> -    Здоровое развитие детей –  основа  всей  профессии  моей.     </vt:lpstr>
      <vt:lpstr>Тренируясь мы растем и сильнее с каждым днем!</vt:lpstr>
      <vt:lpstr>Слайд 4</vt:lpstr>
      <vt:lpstr>Папа, мама, я - спортивная семья! Значит, дружная семья! Здоровая семья! Без движения - ни дня! Папа, мама, я!»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Компас</dc:creator>
  <cp:lastModifiedBy>User</cp:lastModifiedBy>
  <cp:revision>48</cp:revision>
  <dcterms:created xsi:type="dcterms:W3CDTF">2013-08-25T16:48:06Z</dcterms:created>
  <dcterms:modified xsi:type="dcterms:W3CDTF">2017-09-21T06:24:47Z</dcterms:modified>
</cp:coreProperties>
</file>