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43" r:id="rId2"/>
    <p:sldId id="274" r:id="rId3"/>
    <p:sldId id="280" r:id="rId4"/>
    <p:sldId id="286" r:id="rId5"/>
    <p:sldId id="310" r:id="rId6"/>
    <p:sldId id="341" r:id="rId7"/>
    <p:sldId id="335" r:id="rId8"/>
    <p:sldId id="339" r:id="rId9"/>
    <p:sldId id="324" r:id="rId10"/>
    <p:sldId id="334" r:id="rId11"/>
    <p:sldId id="333" r:id="rId12"/>
    <p:sldId id="340" r:id="rId13"/>
    <p:sldId id="33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401C6-FCF9-4204-A840-F6B6244D125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BD756-39C0-4F7C-8F21-FAEF64F455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0414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87E12-9BBE-49C1-8CB6-FE11F24F1557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AAF9-9029-4A95-9F8A-37D61FFDD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C0ABB-2B04-4FBC-BAF7-455FD277681E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41F13-BEB8-41A2-9AE2-8AD9B492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7713F-9CAD-4D96-8D06-DBD7DF507851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89F3F-560C-466A-8D43-6575B4797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C13E-E263-4F49-8BDB-B65F18377337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A9B41-2778-4EC5-92DD-0A6C8AA84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2E1A-62E6-4E04-88E6-F3D15B1DE55F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6A6C0-CF65-4590-A50F-E77A24023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34EE7-BD2C-49EA-989E-A3174D52325C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268F5-AA81-4EC9-94B3-88F61D995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0788-CDC8-41C4-B063-992C70BE195F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3C553-7204-489A-B8F9-A0A898037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CCC27-EDC0-4A41-8767-4741D88B77B6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28E5-274F-415F-B559-3124D2622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692B5-6A5A-4090-8438-E81D0F852CFF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46B31-561A-4669-BC67-F3C630EDA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DE7C2-44EA-458F-8836-CB33373E3AFF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439D2-292C-4EEA-9163-0AE081315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1995-23DD-4BB3-B273-C0CA648D0FAB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078ED-E681-43B7-9EE1-7314BB9F0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C83B9C-DE99-45D3-BFAB-4774F4B98002}" type="datetimeFigureOut">
              <a:rPr lang="ru-RU"/>
              <a:pPr>
                <a:defRPr/>
              </a:pPr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055AFB-F86E-4ACD-A69C-13A0C5476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1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/>
          <a:lstStyle/>
          <a:p>
            <a:r>
              <a:rPr lang="ru-RU" sz="5400" b="1" i="1" dirty="0" smtClean="0"/>
              <a:t>«Я - УЧИТЕЛЬ  </a:t>
            </a:r>
            <a:r>
              <a:rPr lang="ru-RU" sz="5400" b="1" i="1" dirty="0" smtClean="0"/>
              <a:t>ЗДОРОВЬЯ»</a:t>
            </a:r>
            <a:endParaRPr lang="ru-RU" sz="5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709866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</a:rPr>
              <a:t>МАУДО детский сад №1 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г. Ивделя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Инструктор по физической культуре Н.И. </a:t>
            </a:r>
            <a:r>
              <a:rPr lang="ru-RU" b="1" i="1" dirty="0" err="1" smtClean="0">
                <a:solidFill>
                  <a:schemeClr val="tx1"/>
                </a:solidFill>
              </a:rPr>
              <a:t>Бориславская</a:t>
            </a:r>
            <a:endParaRPr lang="ru-RU" b="1" i="1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2017г.</a:t>
            </a:r>
          </a:p>
          <a:p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29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Рисунок 3" descr="D:\Documents\Бориславская\ФОТКИ\Н.И. зов джунглей\фок\DSC003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" y="404664"/>
            <a:ext cx="2728913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Рисунок 4" descr="D:\Documents\Бориславская\ФОТКИ\фев 08 2009 (D)\P2140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4664"/>
            <a:ext cx="2667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Рисунок 5" descr="F:\ГТО И ОЛИМПИАДА 2015\IMG_33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9" y="404664"/>
            <a:ext cx="25892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Рисунок 7" descr="F:\Наталья Ивановна\IMG_47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2743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Рисунок 8" descr="F:\Наталья Ивановна\IMG_76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540" y="2780928"/>
            <a:ext cx="28178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9359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 descr="C:\Users\Администратор\Desktop\лето наташа\137___09\IMG_33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886200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Рисунок 3" descr="C:\Users\Администратор\Desktop\лето наташа\137___09\IMG_3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315"/>
          <a:stretch>
            <a:fillRect/>
          </a:stretch>
        </p:blipFill>
        <p:spPr bwMode="auto">
          <a:xfrm>
            <a:off x="381000" y="3733800"/>
            <a:ext cx="365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C:\Users\Администратор\Desktop\учебный год 2014-2015\аттестация 14 год\аттестация Бориславская\ФОТО К АТТЕСТАЦИИ\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457200"/>
            <a:ext cx="439102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Рисунок 4" descr="D:\Documents\Бориславская\ФОТО К АТТЕСТАЦИИ\DSC073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733800"/>
            <a:ext cx="4241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6901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Рисунок 2" descr="C:\Users\Администратор\Desktop\ДЛЯ РАБОТЫ\закаливание\IMG_3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53"/>
          <a:stretch>
            <a:fillRect/>
          </a:stretch>
        </p:blipFill>
        <p:spPr bwMode="auto">
          <a:xfrm>
            <a:off x="533400" y="620688"/>
            <a:ext cx="2209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3" descr="C:\Users\Администратор\Desktop\ДЛЯ РАБОТЫ\закаливание\IMG_3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53"/>
          <a:stretch>
            <a:fillRect/>
          </a:stretch>
        </p:blipFill>
        <p:spPr bwMode="auto">
          <a:xfrm>
            <a:off x="3229356" y="620688"/>
            <a:ext cx="2438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4" descr="C:\Users\Администратор\Desktop\ДЛЯ РАБОТЫ\закаливание\IMG_35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53"/>
          <a:stretch>
            <a:fillRect/>
          </a:stretch>
        </p:blipFill>
        <p:spPr bwMode="auto">
          <a:xfrm>
            <a:off x="6172200" y="620688"/>
            <a:ext cx="2438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5" descr="C:\Users\Администратор\Desktop\ДЛЯ РАБОТЫ\закаливание\IMG_35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53"/>
          <a:stretch>
            <a:fillRect/>
          </a:stretch>
        </p:blipFill>
        <p:spPr bwMode="auto">
          <a:xfrm>
            <a:off x="611560" y="4572000"/>
            <a:ext cx="22098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Рисунок 6" descr="C:\Users\Администратор\Desktop\ДЛЯ РАБОТЫ\закаливание\IMG_35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53"/>
          <a:stretch>
            <a:fillRect/>
          </a:stretch>
        </p:blipFill>
        <p:spPr bwMode="auto">
          <a:xfrm>
            <a:off x="3229356" y="2852935"/>
            <a:ext cx="2480708" cy="216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Рисунок 7" descr="C:\Users\Администратор\Desktop\ДЛЯ РАБОТЫ\закаливание\IMG_35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580"/>
          <a:stretch>
            <a:fillRect/>
          </a:stretch>
        </p:blipFill>
        <p:spPr bwMode="auto">
          <a:xfrm>
            <a:off x="6172200" y="4475510"/>
            <a:ext cx="256028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5990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 descr="D:\Documents\фото\ВМЕСТЕ С АЙБОЛИТОМ\IMG_35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2667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Рисунок 2" descr="D:\Documents\фото\ВМЕСТЕ С АЙБОЛИТОМ\IMG_3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"/>
            <a:ext cx="2895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Рисунок 3" descr="D:\Documents\фото\ВМЕСТЕ С АЙБОЛИТОМ\IMG_3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2590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4" descr="D:\Documents\фото\ВМЕСТЕ С АЙБОЛИТОМ\IMG_36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33400"/>
            <a:ext cx="2895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5" descr="D:\Documents\фото\ВМЕСТЕ С АЙБОЛИТОМ\IMG_36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814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6" descr="D:\Documents\фото\ВМЕСТЕ С АЙБОЛИТОМ\IMG_36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8140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5423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43956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i="1" dirty="0" smtClean="0">
                <a:latin typeface="Georgia" pitchFamily="18" charset="0"/>
              </a:rPr>
              <a:t>Здоровое развитие детей –</a:t>
            </a:r>
            <a:br>
              <a:rPr lang="ru-RU" sz="2700" b="1" i="1" dirty="0" smtClean="0">
                <a:latin typeface="Georgia" pitchFamily="18" charset="0"/>
              </a:rPr>
            </a:br>
            <a:r>
              <a:rPr lang="ru-RU" sz="2700" b="1" i="1" dirty="0" smtClean="0">
                <a:latin typeface="Georgia" pitchFamily="18" charset="0"/>
              </a:rPr>
              <a:t> основа  всей  профессии  моей.</a:t>
            </a:r>
            <a:r>
              <a:rPr lang="ru-RU" sz="2700" b="1" dirty="0" smtClean="0">
                <a:latin typeface="Georgia" pitchFamily="18" charset="0"/>
              </a:rPr>
              <a:t/>
            </a:r>
            <a:br>
              <a:rPr lang="ru-RU" sz="2700" b="1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700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7" name="Содержимое 4" descr="S6301125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3926810" cy="2786082"/>
          </a:xfrm>
          <a:prstGeom prst="rect">
            <a:avLst/>
          </a:prstGeom>
          <a:noFill/>
        </p:spPr>
      </p:pic>
      <p:pic>
        <p:nvPicPr>
          <p:cNvPr id="8" name="Содержимое 7" descr="DSC04076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00108"/>
            <a:ext cx="392908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Содержимое 8" descr="DSC04051"/>
          <p:cNvPicPr>
            <a:picLocks/>
          </p:cNvPicPr>
          <p:nvPr/>
        </p:nvPicPr>
        <p:blipFill>
          <a:blip r:embed="rId4" cstate="print"/>
          <a:srcRect t="35004" r="6089" b="3992"/>
          <a:stretch>
            <a:fillRect/>
          </a:stretch>
        </p:blipFill>
        <p:spPr bwMode="auto">
          <a:xfrm>
            <a:off x="214282" y="3857628"/>
            <a:ext cx="3929090" cy="270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Администратор\Desktop\готовый ВКР\фОТО К ПРЕЗЕНТАЦИИ\DSC04102.JPG"/>
          <p:cNvPicPr>
            <a:picLocks noChangeAspect="1" noChangeArrowheads="1"/>
          </p:cNvPicPr>
          <p:nvPr/>
        </p:nvPicPr>
        <p:blipFill>
          <a:blip r:embed="rId5" cstate="print"/>
          <a:srcRect l="10320" t="20074"/>
          <a:stretch>
            <a:fillRect/>
          </a:stretch>
        </p:blipFill>
        <p:spPr bwMode="auto">
          <a:xfrm>
            <a:off x="4786314" y="3857628"/>
            <a:ext cx="3932143" cy="272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Тренируясь мы растем и сильнее с каждым днем!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Администратор\Desktop\воспитатель года\фото\DSC050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794"/>
          <a:stretch>
            <a:fillRect/>
          </a:stretch>
        </p:blipFill>
        <p:spPr bwMode="auto">
          <a:xfrm>
            <a:off x="285720" y="714356"/>
            <a:ext cx="4143404" cy="2786082"/>
          </a:xfrm>
          <a:prstGeom prst="rect">
            <a:avLst/>
          </a:prstGeom>
          <a:noFill/>
        </p:spPr>
      </p:pic>
      <p:pic>
        <p:nvPicPr>
          <p:cNvPr id="4" name="Picture 4" descr="DSC02890"/>
          <p:cNvPicPr>
            <a:picLocks noChangeAspect="1" noChangeArrowheads="1"/>
          </p:cNvPicPr>
          <p:nvPr/>
        </p:nvPicPr>
        <p:blipFill>
          <a:blip r:embed="rId3" cstate="print"/>
          <a:srcRect t="22794"/>
          <a:stretch>
            <a:fillRect/>
          </a:stretch>
        </p:blipFill>
        <p:spPr bwMode="auto">
          <a:xfrm>
            <a:off x="4714876" y="714357"/>
            <a:ext cx="421370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Администратор\Desktop\воспитатель года\фото\Наталья Ивановна\DSC01207.JPG"/>
          <p:cNvPicPr>
            <a:picLocks noChangeAspect="1" noChangeArrowheads="1"/>
          </p:cNvPicPr>
          <p:nvPr/>
        </p:nvPicPr>
        <p:blipFill>
          <a:blip r:embed="rId4" cstate="print"/>
          <a:srcRect l="21818" t="13333" b="9028"/>
          <a:stretch>
            <a:fillRect/>
          </a:stretch>
        </p:blipFill>
        <p:spPr bwMode="auto">
          <a:xfrm>
            <a:off x="285720" y="3571876"/>
            <a:ext cx="414340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Администратор\Desktop\воспитатель года\фото\DSC05155.JPG"/>
          <p:cNvPicPr>
            <a:picLocks noChangeAspect="1" noChangeArrowheads="1"/>
          </p:cNvPicPr>
          <p:nvPr/>
        </p:nvPicPr>
        <p:blipFill>
          <a:blip r:embed="rId5" cstate="print"/>
          <a:srcRect t="25497" r="5085" b="6082"/>
          <a:stretch>
            <a:fillRect/>
          </a:stretch>
        </p:blipFill>
        <p:spPr bwMode="auto">
          <a:xfrm>
            <a:off x="4714876" y="3571876"/>
            <a:ext cx="421484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cuments\фото\От Вересовой\Новая папка\DSCN078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t="17149"/>
          <a:stretch>
            <a:fillRect/>
          </a:stretch>
        </p:blipFill>
        <p:spPr bwMode="auto">
          <a:xfrm>
            <a:off x="357158" y="285728"/>
            <a:ext cx="4214842" cy="2761002"/>
          </a:xfrm>
          <a:prstGeom prst="rect">
            <a:avLst/>
          </a:prstGeom>
          <a:noFill/>
        </p:spPr>
      </p:pic>
      <p:pic>
        <p:nvPicPr>
          <p:cNvPr id="4" name="Picture 4" descr="DSC02887"/>
          <p:cNvPicPr>
            <a:picLocks noChangeAspect="1" noChangeArrowheads="1"/>
          </p:cNvPicPr>
          <p:nvPr/>
        </p:nvPicPr>
        <p:blipFill>
          <a:blip r:embed="rId3" cstate="print"/>
          <a:srcRect l="16496" t="20987"/>
          <a:stretch>
            <a:fillRect/>
          </a:stretch>
        </p:blipFill>
        <p:spPr bwMode="auto">
          <a:xfrm>
            <a:off x="285720" y="3286124"/>
            <a:ext cx="4357718" cy="3332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SC02888"/>
          <p:cNvPicPr>
            <a:picLocks noChangeAspect="1" noChangeArrowheads="1"/>
          </p:cNvPicPr>
          <p:nvPr/>
        </p:nvPicPr>
        <p:blipFill>
          <a:blip r:embed="rId4" cstate="print"/>
          <a:srcRect l="19284" t="25731"/>
          <a:stretch>
            <a:fillRect/>
          </a:stretch>
        </p:blipFill>
        <p:spPr bwMode="auto">
          <a:xfrm>
            <a:off x="4786314" y="3286124"/>
            <a:ext cx="4143404" cy="3332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esktop\Документы\Все фото\ЛЫЖИ 2015 Старшая группа\WP_20150118_035.jpg"/>
          <p:cNvPicPr>
            <a:picLocks noChangeAspect="1" noChangeArrowheads="1"/>
          </p:cNvPicPr>
          <p:nvPr/>
        </p:nvPicPr>
        <p:blipFill>
          <a:blip r:embed="rId5" cstate="print"/>
          <a:srcRect l="10742" t="12500" r="25976"/>
          <a:stretch>
            <a:fillRect/>
          </a:stretch>
        </p:blipFill>
        <p:spPr bwMode="auto">
          <a:xfrm>
            <a:off x="4643438" y="285728"/>
            <a:ext cx="428628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1"/>
                </a:solidFill>
              </a:rPr>
              <a:t>Папа, мама, я - спортивная семья!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Значит, дружная семья! Здоровая семья!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Без движения - ни дня! Папа, мама, я!»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Администратор\Desktop\воспитатель года\фото\Наталья Ивановна\IMG_75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27480"/>
          <a:stretch>
            <a:fillRect/>
          </a:stretch>
        </p:blipFill>
        <p:spPr bwMode="auto">
          <a:xfrm>
            <a:off x="4572000" y="3929066"/>
            <a:ext cx="4229101" cy="2714644"/>
          </a:xfrm>
          <a:prstGeom prst="rect">
            <a:avLst/>
          </a:prstGeom>
          <a:noFill/>
        </p:spPr>
      </p:pic>
      <p:pic>
        <p:nvPicPr>
          <p:cNvPr id="5" name="Picture 3" descr="C:\Users\Администратор\Desktop\воспитатель года\фото\DSC02720.JPG"/>
          <p:cNvPicPr>
            <a:picLocks noChangeAspect="1" noChangeArrowheads="1"/>
          </p:cNvPicPr>
          <p:nvPr/>
        </p:nvPicPr>
        <p:blipFill>
          <a:blip r:embed="rId3" cstate="print"/>
          <a:srcRect t="9677" r="5326" b="8065"/>
          <a:stretch>
            <a:fillRect/>
          </a:stretch>
        </p:blipFill>
        <p:spPr bwMode="auto">
          <a:xfrm>
            <a:off x="285720" y="3929066"/>
            <a:ext cx="414340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836D~1\AppData\Local\Temp\HamsterArc{6f9f26bc-c157-4ef2-87b4-272bb1fa04b1}\_DSC73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t="26282" b="19902"/>
          <a:stretch>
            <a:fillRect/>
          </a:stretch>
        </p:blipFill>
        <p:spPr bwMode="auto">
          <a:xfrm>
            <a:off x="285720" y="1000108"/>
            <a:ext cx="857256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Рисунок 2" descr="F:\ГТО И ОЛИМПИАДА 2015\IMG_33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000"/>
          <a:stretch>
            <a:fillRect/>
          </a:stretch>
        </p:blipFill>
        <p:spPr bwMode="auto">
          <a:xfrm>
            <a:off x="214282" y="357166"/>
            <a:ext cx="4181476" cy="307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3" descr="F:\ГТО И ОЛИМПИАДА 2015\IMG_34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686" b="13726"/>
          <a:stretch>
            <a:fillRect/>
          </a:stretch>
        </p:blipFill>
        <p:spPr bwMode="auto">
          <a:xfrm>
            <a:off x="4572000" y="357166"/>
            <a:ext cx="4357718" cy="314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Администратор\Desktop\2016-2017 учебный год\Соревнования\фото\ДЕТСКИЙ САД\IMG_61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95" b="10124"/>
          <a:stretch>
            <a:fillRect/>
          </a:stretch>
        </p:blipFill>
        <p:spPr bwMode="auto">
          <a:xfrm>
            <a:off x="214282" y="3571876"/>
            <a:ext cx="4214842" cy="3000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истратор\Desktop\2016-2017 учебный год\Соревнования\фото\папа мама 17\image (29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794"/>
          <a:stretch>
            <a:fillRect/>
          </a:stretch>
        </p:blipFill>
        <p:spPr bwMode="auto">
          <a:xfrm>
            <a:off x="4572000" y="3571876"/>
            <a:ext cx="4357718" cy="3000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82303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" descr="D:\Documents\Бориславская\ЗАЙМИСЬ СПОРТОМ\НА КОНКУРС ФОТО\DSCF4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3733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Рисунок 3" descr="D:\Documents\Бориславская\ЗАЙМИСЬ СПОРТОМ\НА КОНКУРС ФОТО\DSC_9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57200"/>
            <a:ext cx="370681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Рисунок 4" descr="D:\Documents\Бориславская\ЗАЙМИСЬ СПОРТОМ\DSC_91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05200"/>
            <a:ext cx="36576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Рисунок 5" descr="D:\Documents\Бориславская\ЗАЙМИСЬ СПОРТОМ\DSCF44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3733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1800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Администратор\Desktop\2017-2018 учебный год\Фото\1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97" t="29223" r="17168" b="3209"/>
          <a:stretch/>
        </p:blipFill>
        <p:spPr bwMode="auto">
          <a:xfrm>
            <a:off x="394226" y="332654"/>
            <a:ext cx="2881630" cy="29254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Рисунок 3" descr="C:\Users\Администратор\Desktop\2017-2018 учебный год\Фото\3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96" t="2055" r="803" b="47763"/>
          <a:stretch/>
        </p:blipFill>
        <p:spPr bwMode="auto">
          <a:xfrm>
            <a:off x="3275856" y="332655"/>
            <a:ext cx="2952328" cy="29254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Администратор\Desktop\2017-2018 учебный год\Фото\4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07" t="3037" r="1709" b="48365"/>
          <a:stretch/>
        </p:blipFill>
        <p:spPr bwMode="auto">
          <a:xfrm>
            <a:off x="6300192" y="332655"/>
            <a:ext cx="2520280" cy="29254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828836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Здоровый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образ жизни!</a:t>
            </a:r>
            <a:b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Полезен он для всех.</a:t>
            </a:r>
            <a:b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Здоровый образ жизни!</a:t>
            </a:r>
            <a:b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Удача и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успех!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616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Администратор\Desktop\воспитатель года\фото\Наталья Ивановна\DSCN22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4000528" cy="2714644"/>
          </a:xfrm>
          <a:prstGeom prst="rect">
            <a:avLst/>
          </a:prstGeom>
          <a:noFill/>
        </p:spPr>
      </p:pic>
      <p:pic>
        <p:nvPicPr>
          <p:cNvPr id="46083" name="Picture 3" descr="C:\Users\Администратор\Desktop\воспитатель года\фото\DSCF43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3786214" cy="2732504"/>
          </a:xfrm>
          <a:prstGeom prst="rect">
            <a:avLst/>
          </a:prstGeom>
          <a:noFill/>
        </p:spPr>
      </p:pic>
      <p:pic>
        <p:nvPicPr>
          <p:cNvPr id="7" name="Picture 3" descr="C:\Users\Администратор\Desktop\воспитатель года\фото\Наталья Ивановна\DSC029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357562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2" descr="C:\Users\Администратор\Desktop\2016-2017 учебный год\детский сад\ФОТО\ПОХОД16\IMG_57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334" b="17326"/>
          <a:stretch>
            <a:fillRect/>
          </a:stretch>
        </p:blipFill>
        <p:spPr bwMode="auto">
          <a:xfrm>
            <a:off x="4714876" y="3357562"/>
            <a:ext cx="371477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45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«Я - УЧИТЕЛЬ  ЗДОРОВЬЯ»</vt:lpstr>
      <vt:lpstr> -    Здоровое развитие детей –  основа  всей  профессии  моей.     </vt:lpstr>
      <vt:lpstr>Тренируясь мы растем и сильнее с каждым днем!</vt:lpstr>
      <vt:lpstr>Слайд 4</vt:lpstr>
      <vt:lpstr>Папа, мама, я - спортивная семья! Значит, дружная семья! Здоровая семья! Без движения - ни дня! Папа, мама, я!»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User</cp:lastModifiedBy>
  <cp:revision>48</cp:revision>
  <dcterms:created xsi:type="dcterms:W3CDTF">2013-08-25T16:48:06Z</dcterms:created>
  <dcterms:modified xsi:type="dcterms:W3CDTF">2017-09-21T06:24:47Z</dcterms:modified>
</cp:coreProperties>
</file>